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</p:sldMasterIdLst>
  <p:notesMasterIdLst>
    <p:notesMasterId r:id="rId21"/>
  </p:notesMasterIdLst>
  <p:sldIdLst>
    <p:sldId id="256" r:id="rId3"/>
    <p:sldId id="385" r:id="rId4"/>
    <p:sldId id="383" r:id="rId5"/>
    <p:sldId id="345" r:id="rId6"/>
    <p:sldId id="381" r:id="rId7"/>
    <p:sldId id="382" r:id="rId8"/>
    <p:sldId id="386" r:id="rId9"/>
    <p:sldId id="358" r:id="rId10"/>
    <p:sldId id="35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84" r:id="rId20"/>
  </p:sldIdLst>
  <p:sldSz cx="9144000" cy="6858000" type="screen4x3"/>
  <p:notesSz cx="6888163" cy="100203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664" autoAdjust="0"/>
    <p:restoredTop sz="94624" autoAdjust="0"/>
  </p:normalViewPr>
  <p:slideViewPr>
    <p:cSldViewPr>
      <p:cViewPr>
        <p:scale>
          <a:sx n="77" d="100"/>
          <a:sy n="77" d="100"/>
        </p:scale>
        <p:origin x="-942" y="16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40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99"/>
        <p:guide pos="19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BDEE8-08A0-4E61-8D1B-6FC725ACBA57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2E0A0037-12AE-40C3-8676-6C8CC9E6F89B}">
      <dgm:prSet phldrT="[Текст]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C13DF338-06D6-4F83-BB07-CD5C6890DC96}" type="parTrans" cxnId="{96991712-BD36-43AF-B8D9-5512C102B4B7}">
      <dgm:prSet/>
      <dgm:spPr/>
      <dgm:t>
        <a:bodyPr/>
        <a:lstStyle/>
        <a:p>
          <a:endParaRPr lang="ru-RU"/>
        </a:p>
      </dgm:t>
    </dgm:pt>
    <dgm:pt modelId="{1F90E501-90DE-4B49-B3B3-30E0F15D20EB}" type="sibTrans" cxnId="{96991712-BD36-43AF-B8D9-5512C102B4B7}">
      <dgm:prSet/>
      <dgm:spPr/>
      <dgm:t>
        <a:bodyPr/>
        <a:lstStyle/>
        <a:p>
          <a:endParaRPr lang="ru-RU"/>
        </a:p>
      </dgm:t>
    </dgm:pt>
    <dgm:pt modelId="{A41514A3-3E21-4A04-B4AB-BE68A887FFC1}">
      <dgm:prSet phldrT="[Текст]"/>
      <dgm:spPr>
        <a:solidFill>
          <a:schemeClr val="accent6">
            <a:lumMod val="5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53F9AEBD-6DE9-49F4-93CF-D6144D73B6F1}" type="parTrans" cxnId="{2C9E2395-06F0-4F01-BFDF-160D70CD7278}">
      <dgm:prSet/>
      <dgm:spPr/>
      <dgm:t>
        <a:bodyPr/>
        <a:lstStyle/>
        <a:p>
          <a:endParaRPr lang="ru-RU"/>
        </a:p>
      </dgm:t>
    </dgm:pt>
    <dgm:pt modelId="{66FFE61E-AD2D-4735-B47B-143D5F6DBA05}" type="sibTrans" cxnId="{2C9E2395-06F0-4F01-BFDF-160D70CD7278}">
      <dgm:prSet/>
      <dgm:spPr/>
      <dgm:t>
        <a:bodyPr/>
        <a:lstStyle/>
        <a:p>
          <a:endParaRPr lang="ru-RU"/>
        </a:p>
      </dgm:t>
    </dgm:pt>
    <dgm:pt modelId="{C82067FB-8785-4635-9339-D71A05D34438}">
      <dgm:prSet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7AD3229A-238E-416D-AF06-C5A013A10868}" type="parTrans" cxnId="{B0C48308-EABB-4D1E-BEE6-6485D2FF3AF3}">
      <dgm:prSet/>
      <dgm:spPr/>
      <dgm:t>
        <a:bodyPr/>
        <a:lstStyle/>
        <a:p>
          <a:endParaRPr lang="ru-RU"/>
        </a:p>
      </dgm:t>
    </dgm:pt>
    <dgm:pt modelId="{C2EFA3D0-373A-4FE9-8B55-EC1DA3CD0AE2}" type="sibTrans" cxnId="{B0C48308-EABB-4D1E-BEE6-6485D2FF3AF3}">
      <dgm:prSet/>
      <dgm:spPr/>
      <dgm:t>
        <a:bodyPr/>
        <a:lstStyle/>
        <a:p>
          <a:endParaRPr lang="ru-RU"/>
        </a:p>
      </dgm:t>
    </dgm:pt>
    <dgm:pt modelId="{06D80A41-75C7-4BB4-BEF4-37174CC8E256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/>
            <a:t>содержательно-насыщенной</a:t>
          </a:r>
          <a:endParaRPr lang="ru-RU" b="1" dirty="0"/>
        </a:p>
      </dgm:t>
    </dgm:pt>
    <dgm:pt modelId="{35F170EA-0548-4A4B-ADC5-0E4E9BC1826F}" type="parTrans" cxnId="{97DBC428-1DC3-4341-81EA-799363D6B940}">
      <dgm:prSet/>
      <dgm:spPr/>
      <dgm:t>
        <a:bodyPr/>
        <a:lstStyle/>
        <a:p>
          <a:endParaRPr lang="ru-RU"/>
        </a:p>
      </dgm:t>
    </dgm:pt>
    <dgm:pt modelId="{B330CA5B-3E3D-414A-9066-5506DDC6B9E2}" type="sibTrans" cxnId="{97DBC428-1DC3-4341-81EA-799363D6B940}">
      <dgm:prSet/>
      <dgm:spPr/>
      <dgm:t>
        <a:bodyPr/>
        <a:lstStyle/>
        <a:p>
          <a:endParaRPr lang="ru-RU"/>
        </a:p>
      </dgm:t>
    </dgm:pt>
    <dgm:pt modelId="{FDDB28F7-E333-4F32-8D86-D32C2669E97E}">
      <dgm:prSet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9B8B09B4-456B-4C11-ACF7-835C58D3D194}" type="parTrans" cxnId="{B05B7E4C-A5B1-4748-B89D-47704A97FC95}">
      <dgm:prSet/>
      <dgm:spPr/>
      <dgm:t>
        <a:bodyPr/>
        <a:lstStyle/>
        <a:p>
          <a:endParaRPr lang="ru-RU"/>
        </a:p>
      </dgm:t>
    </dgm:pt>
    <dgm:pt modelId="{30835DCD-C912-4405-90FA-9997CF3AAC4C}" type="sibTrans" cxnId="{B05B7E4C-A5B1-4748-B89D-47704A97FC95}">
      <dgm:prSet/>
      <dgm:spPr/>
      <dgm:t>
        <a:bodyPr/>
        <a:lstStyle/>
        <a:p>
          <a:endParaRPr lang="ru-RU"/>
        </a:p>
      </dgm:t>
    </dgm:pt>
    <dgm:pt modelId="{9AB0A266-8AFB-4EA3-87A8-50C1CD39BE93}">
      <dgm:prSet/>
      <dgm:spPr>
        <a:solidFill>
          <a:schemeClr val="accent5">
            <a:lumMod val="5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/>
            <a:t>безопасной </a:t>
          </a:r>
          <a:endParaRPr lang="ru-RU" b="1" dirty="0"/>
        </a:p>
      </dgm:t>
    </dgm:pt>
    <dgm:pt modelId="{654E710D-0EDC-428F-B099-24429F45695A}" type="parTrans" cxnId="{8FA4D30D-1DDE-431D-8B41-CBB37B1CCB03}">
      <dgm:prSet/>
      <dgm:spPr/>
      <dgm:t>
        <a:bodyPr/>
        <a:lstStyle/>
        <a:p>
          <a:endParaRPr lang="ru-RU"/>
        </a:p>
      </dgm:t>
    </dgm:pt>
    <dgm:pt modelId="{2919CB56-30A5-4E3D-BC81-14831EF66F73}" type="sibTrans" cxnId="{8FA4D30D-1DDE-431D-8B41-CBB37B1CCB03}">
      <dgm:prSet/>
      <dgm:spPr/>
      <dgm:t>
        <a:bodyPr/>
        <a:lstStyle/>
        <a:p>
          <a:endParaRPr lang="ru-RU"/>
        </a:p>
      </dgm:t>
    </dgm:pt>
    <dgm:pt modelId="{318DD10F-FA77-44BB-99DA-5FB184566535}" type="pres">
      <dgm:prSet presAssocID="{7A9BDEE8-08A0-4E61-8D1B-6FC725ACBA5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DBEEA5B-AB94-43BB-A7FC-FCD8357226E4}" type="pres">
      <dgm:prSet presAssocID="{7A9BDEE8-08A0-4E61-8D1B-6FC725ACBA57}" presName="Name1" presStyleCnt="0"/>
      <dgm:spPr/>
    </dgm:pt>
    <dgm:pt modelId="{7402FCCB-F4A1-477E-A7F9-063F69400C60}" type="pres">
      <dgm:prSet presAssocID="{7A9BDEE8-08A0-4E61-8D1B-6FC725ACBA57}" presName="cycle" presStyleCnt="0"/>
      <dgm:spPr/>
    </dgm:pt>
    <dgm:pt modelId="{490930E4-A093-49EE-AA58-0B3850662076}" type="pres">
      <dgm:prSet presAssocID="{7A9BDEE8-08A0-4E61-8D1B-6FC725ACBA57}" presName="srcNode" presStyleLbl="node1" presStyleIdx="0" presStyleCnt="6"/>
      <dgm:spPr/>
    </dgm:pt>
    <dgm:pt modelId="{D3BF6BEA-F023-4B54-AC89-4EABD3C03146}" type="pres">
      <dgm:prSet presAssocID="{7A9BDEE8-08A0-4E61-8D1B-6FC725ACBA57}" presName="conn" presStyleLbl="parChTrans1D2" presStyleIdx="0" presStyleCnt="1"/>
      <dgm:spPr/>
      <dgm:t>
        <a:bodyPr/>
        <a:lstStyle/>
        <a:p>
          <a:endParaRPr lang="ru-RU"/>
        </a:p>
      </dgm:t>
    </dgm:pt>
    <dgm:pt modelId="{38AC59E7-DFEF-4C0D-95F5-57323E8AD402}" type="pres">
      <dgm:prSet presAssocID="{7A9BDEE8-08A0-4E61-8D1B-6FC725ACBA57}" presName="extraNode" presStyleLbl="node1" presStyleIdx="0" presStyleCnt="6"/>
      <dgm:spPr/>
    </dgm:pt>
    <dgm:pt modelId="{3445DFFB-207A-48B3-953C-A005F4B32581}" type="pres">
      <dgm:prSet presAssocID="{7A9BDEE8-08A0-4E61-8D1B-6FC725ACBA57}" presName="dstNode" presStyleLbl="node1" presStyleIdx="0" presStyleCnt="6"/>
      <dgm:spPr/>
    </dgm:pt>
    <dgm:pt modelId="{A9FB545B-5A3D-4D1C-BA35-91A5956263C5}" type="pres">
      <dgm:prSet presAssocID="{06D80A41-75C7-4BB4-BEF4-37174CC8E25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EBF1F8-80F9-49DF-B24C-A4EC7A402A17}" type="pres">
      <dgm:prSet presAssocID="{06D80A41-75C7-4BB4-BEF4-37174CC8E256}" presName="accent_1" presStyleCnt="0"/>
      <dgm:spPr/>
    </dgm:pt>
    <dgm:pt modelId="{93389351-A2D4-4158-8E15-61620A6FDCF2}" type="pres">
      <dgm:prSet presAssocID="{06D80A41-75C7-4BB4-BEF4-37174CC8E256}" presName="accentRepeatNode" presStyleLbl="solidFgAcc1" presStyleIdx="0" presStyleCnt="6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</dgm:spPr>
    </dgm:pt>
    <dgm:pt modelId="{61AA9F6E-B1EB-4676-9CED-87A2A0B25D1D}" type="pres">
      <dgm:prSet presAssocID="{C82067FB-8785-4635-9339-D71A05D34438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6B611-37C9-4C2A-85AA-F4CC8A5D7BC1}" type="pres">
      <dgm:prSet presAssocID="{C82067FB-8785-4635-9339-D71A05D34438}" presName="accent_2" presStyleCnt="0"/>
      <dgm:spPr/>
    </dgm:pt>
    <dgm:pt modelId="{8479D05D-B0C8-4791-AE52-9F5771546457}" type="pres">
      <dgm:prSet presAssocID="{C82067FB-8785-4635-9339-D71A05D34438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9CBE8F4A-7A7C-49A1-A2F1-8BEC1AF3A1DB}" type="pres">
      <dgm:prSet presAssocID="{2E0A0037-12AE-40C3-8676-6C8CC9E6F89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372E-FDF2-4463-809E-C699013FC8A0}" type="pres">
      <dgm:prSet presAssocID="{2E0A0037-12AE-40C3-8676-6C8CC9E6F89B}" presName="accent_3" presStyleCnt="0"/>
      <dgm:spPr/>
    </dgm:pt>
    <dgm:pt modelId="{A23CFAAB-55BB-4929-A421-6D71053F1CF3}" type="pres">
      <dgm:prSet presAssocID="{2E0A0037-12AE-40C3-8676-6C8CC9E6F89B}" presName="accentRepeatNode" presStyleLbl="solidFgAcc1" presStyleIdx="2" presStyleCnt="6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70BAA78F-54EE-4A2F-A905-E150FDC61160}" type="pres">
      <dgm:prSet presAssocID="{FDDB28F7-E333-4F32-8D86-D32C2669E97E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9D426-0BD3-46BB-AC76-EDBEA9661F80}" type="pres">
      <dgm:prSet presAssocID="{FDDB28F7-E333-4F32-8D86-D32C2669E97E}" presName="accent_4" presStyleCnt="0"/>
      <dgm:spPr/>
    </dgm:pt>
    <dgm:pt modelId="{707E4234-B6DE-425A-BDD7-CB6D0B1A954A}" type="pres">
      <dgm:prSet presAssocID="{FDDB28F7-E333-4F32-8D86-D32C2669E97E}" presName="accentRepeatNode" presStyleLbl="solidFgAcc1" presStyleIdx="3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1D87EF1B-9E4F-45DA-A518-AE9CA5BDF16A}" type="pres">
      <dgm:prSet presAssocID="{A41514A3-3E21-4A04-B4AB-BE68A887FFC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5B383-A17E-470D-921C-4EE90B422CB4}" type="pres">
      <dgm:prSet presAssocID="{A41514A3-3E21-4A04-B4AB-BE68A887FFC1}" presName="accent_5" presStyleCnt="0"/>
      <dgm:spPr/>
    </dgm:pt>
    <dgm:pt modelId="{54CA4984-F00A-466A-9489-3FB269FFDC26}" type="pres">
      <dgm:prSet presAssocID="{A41514A3-3E21-4A04-B4AB-BE68A887FFC1}" presName="accentRepeatNode" presStyleLbl="solidFgAcc1" presStyleIdx="4" presStyleCnt="6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C1819281-7644-449A-82D6-54C35F6C5AFD}" type="pres">
      <dgm:prSet presAssocID="{9AB0A266-8AFB-4EA3-87A8-50C1CD39BE9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648F2-29E3-435B-8691-8C7FF643E6A0}" type="pres">
      <dgm:prSet presAssocID="{9AB0A266-8AFB-4EA3-87A8-50C1CD39BE93}" presName="accent_6" presStyleCnt="0"/>
      <dgm:spPr/>
    </dgm:pt>
    <dgm:pt modelId="{3060B011-37EC-4106-8F6C-702A9CAE7760}" type="pres">
      <dgm:prSet presAssocID="{9AB0A266-8AFB-4EA3-87A8-50C1CD39BE93}" presName="accentRepeatNode" presStyleLbl="solidFgAcc1" presStyleIdx="5" presStyleCnt="6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97DBC428-1DC3-4341-81EA-799363D6B940}" srcId="{7A9BDEE8-08A0-4E61-8D1B-6FC725ACBA57}" destId="{06D80A41-75C7-4BB4-BEF4-37174CC8E256}" srcOrd="0" destOrd="0" parTransId="{35F170EA-0548-4A4B-ADC5-0E4E9BC1826F}" sibTransId="{B330CA5B-3E3D-414A-9066-5506DDC6B9E2}"/>
    <dgm:cxn modelId="{8FA4D30D-1DDE-431D-8B41-CBB37B1CCB03}" srcId="{7A9BDEE8-08A0-4E61-8D1B-6FC725ACBA57}" destId="{9AB0A266-8AFB-4EA3-87A8-50C1CD39BE93}" srcOrd="5" destOrd="0" parTransId="{654E710D-0EDC-428F-B099-24429F45695A}" sibTransId="{2919CB56-30A5-4E3D-BC81-14831EF66F73}"/>
    <dgm:cxn modelId="{34CB9800-70D4-4539-9AA0-FE006B1ECDE3}" type="presOf" srcId="{06D80A41-75C7-4BB4-BEF4-37174CC8E256}" destId="{A9FB545B-5A3D-4D1C-BA35-91A5956263C5}" srcOrd="0" destOrd="0" presId="urn:microsoft.com/office/officeart/2008/layout/VerticalCurvedList"/>
    <dgm:cxn modelId="{943BB068-ED49-4839-9BE5-9B1D5785F544}" type="presOf" srcId="{9AB0A266-8AFB-4EA3-87A8-50C1CD39BE93}" destId="{C1819281-7644-449A-82D6-54C35F6C5AFD}" srcOrd="0" destOrd="0" presId="urn:microsoft.com/office/officeart/2008/layout/VerticalCurvedList"/>
    <dgm:cxn modelId="{2C9E2395-06F0-4F01-BFDF-160D70CD7278}" srcId="{7A9BDEE8-08A0-4E61-8D1B-6FC725ACBA57}" destId="{A41514A3-3E21-4A04-B4AB-BE68A887FFC1}" srcOrd="4" destOrd="0" parTransId="{53F9AEBD-6DE9-49F4-93CF-D6144D73B6F1}" sibTransId="{66FFE61E-AD2D-4735-B47B-143D5F6DBA05}"/>
    <dgm:cxn modelId="{C9236A6D-1372-459C-893B-C528F31F668C}" type="presOf" srcId="{B330CA5B-3E3D-414A-9066-5506DDC6B9E2}" destId="{D3BF6BEA-F023-4B54-AC89-4EABD3C03146}" srcOrd="0" destOrd="0" presId="urn:microsoft.com/office/officeart/2008/layout/VerticalCurvedList"/>
    <dgm:cxn modelId="{B0C48308-EABB-4D1E-BEE6-6485D2FF3AF3}" srcId="{7A9BDEE8-08A0-4E61-8D1B-6FC725ACBA57}" destId="{C82067FB-8785-4635-9339-D71A05D34438}" srcOrd="1" destOrd="0" parTransId="{7AD3229A-238E-416D-AF06-C5A013A10868}" sibTransId="{C2EFA3D0-373A-4FE9-8B55-EC1DA3CD0AE2}"/>
    <dgm:cxn modelId="{97F6E5C0-2752-4584-93F7-A12E62E1ED94}" type="presOf" srcId="{A41514A3-3E21-4A04-B4AB-BE68A887FFC1}" destId="{1D87EF1B-9E4F-45DA-A518-AE9CA5BDF16A}" srcOrd="0" destOrd="0" presId="urn:microsoft.com/office/officeart/2008/layout/VerticalCurvedList"/>
    <dgm:cxn modelId="{B05B7E4C-A5B1-4748-B89D-47704A97FC95}" srcId="{7A9BDEE8-08A0-4E61-8D1B-6FC725ACBA57}" destId="{FDDB28F7-E333-4F32-8D86-D32C2669E97E}" srcOrd="3" destOrd="0" parTransId="{9B8B09B4-456B-4C11-ACF7-835C58D3D194}" sibTransId="{30835DCD-C912-4405-90FA-9997CF3AAC4C}"/>
    <dgm:cxn modelId="{96991712-BD36-43AF-B8D9-5512C102B4B7}" srcId="{7A9BDEE8-08A0-4E61-8D1B-6FC725ACBA57}" destId="{2E0A0037-12AE-40C3-8676-6C8CC9E6F89B}" srcOrd="2" destOrd="0" parTransId="{C13DF338-06D6-4F83-BB07-CD5C6890DC96}" sibTransId="{1F90E501-90DE-4B49-B3B3-30E0F15D20EB}"/>
    <dgm:cxn modelId="{BD0D2B47-CA08-4915-A4C2-633E2F524327}" type="presOf" srcId="{7A9BDEE8-08A0-4E61-8D1B-6FC725ACBA57}" destId="{318DD10F-FA77-44BB-99DA-5FB184566535}" srcOrd="0" destOrd="0" presId="urn:microsoft.com/office/officeart/2008/layout/VerticalCurvedList"/>
    <dgm:cxn modelId="{475BA181-BD09-4FAE-8C8E-28B3B6B2236A}" type="presOf" srcId="{2E0A0037-12AE-40C3-8676-6C8CC9E6F89B}" destId="{9CBE8F4A-7A7C-49A1-A2F1-8BEC1AF3A1DB}" srcOrd="0" destOrd="0" presId="urn:microsoft.com/office/officeart/2008/layout/VerticalCurvedList"/>
    <dgm:cxn modelId="{ED79B27D-6D98-4A89-B508-635EBE2BC66C}" type="presOf" srcId="{C82067FB-8785-4635-9339-D71A05D34438}" destId="{61AA9F6E-B1EB-4676-9CED-87A2A0B25D1D}" srcOrd="0" destOrd="0" presId="urn:microsoft.com/office/officeart/2008/layout/VerticalCurvedList"/>
    <dgm:cxn modelId="{DC3E8690-810E-4738-9AFF-1E5C82A0AFF0}" type="presOf" srcId="{FDDB28F7-E333-4F32-8D86-D32C2669E97E}" destId="{70BAA78F-54EE-4A2F-A905-E150FDC61160}" srcOrd="0" destOrd="0" presId="urn:microsoft.com/office/officeart/2008/layout/VerticalCurvedList"/>
    <dgm:cxn modelId="{8CC70E1C-13C3-492C-8262-FB86FB81B87C}" type="presParOf" srcId="{318DD10F-FA77-44BB-99DA-5FB184566535}" destId="{2DBEEA5B-AB94-43BB-A7FC-FCD8357226E4}" srcOrd="0" destOrd="0" presId="urn:microsoft.com/office/officeart/2008/layout/VerticalCurvedList"/>
    <dgm:cxn modelId="{22A867F1-D961-49CD-8710-8328106EA5F9}" type="presParOf" srcId="{2DBEEA5B-AB94-43BB-A7FC-FCD8357226E4}" destId="{7402FCCB-F4A1-477E-A7F9-063F69400C60}" srcOrd="0" destOrd="0" presId="urn:microsoft.com/office/officeart/2008/layout/VerticalCurvedList"/>
    <dgm:cxn modelId="{DE739A6A-DFE5-4F88-BBE0-0C05DE6B86FE}" type="presParOf" srcId="{7402FCCB-F4A1-477E-A7F9-063F69400C60}" destId="{490930E4-A093-49EE-AA58-0B3850662076}" srcOrd="0" destOrd="0" presId="urn:microsoft.com/office/officeart/2008/layout/VerticalCurvedList"/>
    <dgm:cxn modelId="{15C022F1-9B44-4B84-B1DF-444D9C3F5186}" type="presParOf" srcId="{7402FCCB-F4A1-477E-A7F9-063F69400C60}" destId="{D3BF6BEA-F023-4B54-AC89-4EABD3C03146}" srcOrd="1" destOrd="0" presId="urn:microsoft.com/office/officeart/2008/layout/VerticalCurvedList"/>
    <dgm:cxn modelId="{540EA1A6-31DE-4870-B1A7-7C68CF0F87F5}" type="presParOf" srcId="{7402FCCB-F4A1-477E-A7F9-063F69400C60}" destId="{38AC59E7-DFEF-4C0D-95F5-57323E8AD402}" srcOrd="2" destOrd="0" presId="urn:microsoft.com/office/officeart/2008/layout/VerticalCurvedList"/>
    <dgm:cxn modelId="{2DAF7FDC-87AE-455D-ACA3-B9C7F4E96C54}" type="presParOf" srcId="{7402FCCB-F4A1-477E-A7F9-063F69400C60}" destId="{3445DFFB-207A-48B3-953C-A005F4B32581}" srcOrd="3" destOrd="0" presId="urn:microsoft.com/office/officeart/2008/layout/VerticalCurvedList"/>
    <dgm:cxn modelId="{804BD4BB-E1FF-458D-B9C5-462EE846D250}" type="presParOf" srcId="{2DBEEA5B-AB94-43BB-A7FC-FCD8357226E4}" destId="{A9FB545B-5A3D-4D1C-BA35-91A5956263C5}" srcOrd="1" destOrd="0" presId="urn:microsoft.com/office/officeart/2008/layout/VerticalCurvedList"/>
    <dgm:cxn modelId="{21906620-B6E8-4E79-988B-44C56B07B18C}" type="presParOf" srcId="{2DBEEA5B-AB94-43BB-A7FC-FCD8357226E4}" destId="{37EBF1F8-80F9-49DF-B24C-A4EC7A402A17}" srcOrd="2" destOrd="0" presId="urn:microsoft.com/office/officeart/2008/layout/VerticalCurvedList"/>
    <dgm:cxn modelId="{22CB0660-A1E0-452E-8700-F53CF650E8A8}" type="presParOf" srcId="{37EBF1F8-80F9-49DF-B24C-A4EC7A402A17}" destId="{93389351-A2D4-4158-8E15-61620A6FDCF2}" srcOrd="0" destOrd="0" presId="urn:microsoft.com/office/officeart/2008/layout/VerticalCurvedList"/>
    <dgm:cxn modelId="{D5703C76-DCE5-4CEA-B993-3C590D70CDED}" type="presParOf" srcId="{2DBEEA5B-AB94-43BB-A7FC-FCD8357226E4}" destId="{61AA9F6E-B1EB-4676-9CED-87A2A0B25D1D}" srcOrd="3" destOrd="0" presId="urn:microsoft.com/office/officeart/2008/layout/VerticalCurvedList"/>
    <dgm:cxn modelId="{6E28E3CC-A8D6-48A5-9E74-2DBA7A3AE497}" type="presParOf" srcId="{2DBEEA5B-AB94-43BB-A7FC-FCD8357226E4}" destId="{9166B611-37C9-4C2A-85AA-F4CC8A5D7BC1}" srcOrd="4" destOrd="0" presId="urn:microsoft.com/office/officeart/2008/layout/VerticalCurvedList"/>
    <dgm:cxn modelId="{81B4ECF3-7212-42AB-8EC0-E65F42F66AF8}" type="presParOf" srcId="{9166B611-37C9-4C2A-85AA-F4CC8A5D7BC1}" destId="{8479D05D-B0C8-4791-AE52-9F5771546457}" srcOrd="0" destOrd="0" presId="urn:microsoft.com/office/officeart/2008/layout/VerticalCurvedList"/>
    <dgm:cxn modelId="{6AFF0576-02A6-4F0A-8030-E0E369FDBE42}" type="presParOf" srcId="{2DBEEA5B-AB94-43BB-A7FC-FCD8357226E4}" destId="{9CBE8F4A-7A7C-49A1-A2F1-8BEC1AF3A1DB}" srcOrd="5" destOrd="0" presId="urn:microsoft.com/office/officeart/2008/layout/VerticalCurvedList"/>
    <dgm:cxn modelId="{CF37FD27-BE6E-4F82-A671-87777CD359E4}" type="presParOf" srcId="{2DBEEA5B-AB94-43BB-A7FC-FCD8357226E4}" destId="{DC59372E-FDF2-4463-809E-C699013FC8A0}" srcOrd="6" destOrd="0" presId="urn:microsoft.com/office/officeart/2008/layout/VerticalCurvedList"/>
    <dgm:cxn modelId="{C3D5DB54-9497-4725-85E9-7C9C6742911E}" type="presParOf" srcId="{DC59372E-FDF2-4463-809E-C699013FC8A0}" destId="{A23CFAAB-55BB-4929-A421-6D71053F1CF3}" srcOrd="0" destOrd="0" presId="urn:microsoft.com/office/officeart/2008/layout/VerticalCurvedList"/>
    <dgm:cxn modelId="{65B858A5-35C1-44F0-83E9-BEE1FEEE9135}" type="presParOf" srcId="{2DBEEA5B-AB94-43BB-A7FC-FCD8357226E4}" destId="{70BAA78F-54EE-4A2F-A905-E150FDC61160}" srcOrd="7" destOrd="0" presId="urn:microsoft.com/office/officeart/2008/layout/VerticalCurvedList"/>
    <dgm:cxn modelId="{E1A034BE-B386-41A9-9D1D-88F16391F721}" type="presParOf" srcId="{2DBEEA5B-AB94-43BB-A7FC-FCD8357226E4}" destId="{B229D426-0BD3-46BB-AC76-EDBEA9661F80}" srcOrd="8" destOrd="0" presId="urn:microsoft.com/office/officeart/2008/layout/VerticalCurvedList"/>
    <dgm:cxn modelId="{5246F2BA-5F0C-4204-ACE0-F6615C0818D1}" type="presParOf" srcId="{B229D426-0BD3-46BB-AC76-EDBEA9661F80}" destId="{707E4234-B6DE-425A-BDD7-CB6D0B1A954A}" srcOrd="0" destOrd="0" presId="urn:microsoft.com/office/officeart/2008/layout/VerticalCurvedList"/>
    <dgm:cxn modelId="{AFE3833C-620F-43FE-8550-7342E41D61EB}" type="presParOf" srcId="{2DBEEA5B-AB94-43BB-A7FC-FCD8357226E4}" destId="{1D87EF1B-9E4F-45DA-A518-AE9CA5BDF16A}" srcOrd="9" destOrd="0" presId="urn:microsoft.com/office/officeart/2008/layout/VerticalCurvedList"/>
    <dgm:cxn modelId="{5168A0CB-9FF6-49D7-802A-A5D58DABAFE3}" type="presParOf" srcId="{2DBEEA5B-AB94-43BB-A7FC-FCD8357226E4}" destId="{FBC5B383-A17E-470D-921C-4EE90B422CB4}" srcOrd="10" destOrd="0" presId="urn:microsoft.com/office/officeart/2008/layout/VerticalCurvedList"/>
    <dgm:cxn modelId="{752479EB-101E-405F-8BF1-FF8A516F61F2}" type="presParOf" srcId="{FBC5B383-A17E-470D-921C-4EE90B422CB4}" destId="{54CA4984-F00A-466A-9489-3FB269FFDC26}" srcOrd="0" destOrd="0" presId="urn:microsoft.com/office/officeart/2008/layout/VerticalCurvedList"/>
    <dgm:cxn modelId="{A49F2EDF-AC61-4304-940A-2887A656C4D7}" type="presParOf" srcId="{2DBEEA5B-AB94-43BB-A7FC-FCD8357226E4}" destId="{C1819281-7644-449A-82D6-54C35F6C5AFD}" srcOrd="11" destOrd="0" presId="urn:microsoft.com/office/officeart/2008/layout/VerticalCurvedList"/>
    <dgm:cxn modelId="{054A797B-36C8-4034-A0AC-777921604C7B}" type="presParOf" srcId="{2DBEEA5B-AB94-43BB-A7FC-FCD8357226E4}" destId="{3F1648F2-29E3-435B-8691-8C7FF643E6A0}" srcOrd="12" destOrd="0" presId="urn:microsoft.com/office/officeart/2008/layout/VerticalCurvedList"/>
    <dgm:cxn modelId="{44CCD738-A88A-4B19-B10F-01129167C916}" type="presParOf" srcId="{3F1648F2-29E3-435B-8691-8C7FF643E6A0}" destId="{3060B011-37EC-4106-8F6C-702A9CAE77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F6BEA-F023-4B54-AC89-4EABD3C03146}">
      <dsp:nvSpPr>
        <dsp:cNvPr id="0" name=""/>
        <dsp:cNvSpPr/>
      </dsp:nvSpPr>
      <dsp:spPr>
        <a:xfrm>
          <a:off x="-3662483" y="-562741"/>
          <a:ext cx="4365842" cy="4365842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B545B-5A3D-4D1C-BA35-91A5956263C5}">
      <dsp:nvSpPr>
        <dsp:cNvPr id="0" name=""/>
        <dsp:cNvSpPr/>
      </dsp:nvSpPr>
      <dsp:spPr>
        <a:xfrm>
          <a:off x="263387" y="170637"/>
          <a:ext cx="3305178" cy="34114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содержательно-насыщенной</a:t>
          </a:r>
          <a:endParaRPr lang="ru-RU" sz="1700" b="1" kern="1200" dirty="0"/>
        </a:p>
      </dsp:txBody>
      <dsp:txXfrm>
        <a:off x="263387" y="170637"/>
        <a:ext cx="3305178" cy="341144"/>
      </dsp:txXfrm>
    </dsp:sp>
    <dsp:sp modelId="{93389351-A2D4-4158-8E15-61620A6FDCF2}">
      <dsp:nvSpPr>
        <dsp:cNvPr id="0" name=""/>
        <dsp:cNvSpPr/>
      </dsp:nvSpPr>
      <dsp:spPr>
        <a:xfrm>
          <a:off x="50172" y="127994"/>
          <a:ext cx="426431" cy="426431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A9F6E-B1EB-4676-9CED-87A2A0B25D1D}">
      <dsp:nvSpPr>
        <dsp:cNvPr id="0" name=""/>
        <dsp:cNvSpPr/>
      </dsp:nvSpPr>
      <dsp:spPr>
        <a:xfrm>
          <a:off x="544002" y="682289"/>
          <a:ext cx="3024563" cy="341144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трансформируемой</a:t>
          </a:r>
          <a:endParaRPr lang="ru-RU" sz="1700" b="1" kern="1200" dirty="0"/>
        </a:p>
      </dsp:txBody>
      <dsp:txXfrm>
        <a:off x="544002" y="682289"/>
        <a:ext cx="3024563" cy="341144"/>
      </dsp:txXfrm>
    </dsp:sp>
    <dsp:sp modelId="{8479D05D-B0C8-4791-AE52-9F5771546457}">
      <dsp:nvSpPr>
        <dsp:cNvPr id="0" name=""/>
        <dsp:cNvSpPr/>
      </dsp:nvSpPr>
      <dsp:spPr>
        <a:xfrm>
          <a:off x="330787" y="639646"/>
          <a:ext cx="426431" cy="426431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E8F4A-7A7C-49A1-A2F1-8BEC1AF3A1DB}">
      <dsp:nvSpPr>
        <dsp:cNvPr id="0" name=""/>
        <dsp:cNvSpPr/>
      </dsp:nvSpPr>
      <dsp:spPr>
        <a:xfrm>
          <a:off x="672321" y="1193942"/>
          <a:ext cx="2896244" cy="341144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полифункциональной</a:t>
          </a:r>
          <a:endParaRPr lang="ru-RU" sz="1700" b="1" kern="1200" dirty="0"/>
        </a:p>
      </dsp:txBody>
      <dsp:txXfrm>
        <a:off x="672321" y="1193942"/>
        <a:ext cx="2896244" cy="341144"/>
      </dsp:txXfrm>
    </dsp:sp>
    <dsp:sp modelId="{A23CFAAB-55BB-4929-A421-6D71053F1CF3}">
      <dsp:nvSpPr>
        <dsp:cNvPr id="0" name=""/>
        <dsp:cNvSpPr/>
      </dsp:nvSpPr>
      <dsp:spPr>
        <a:xfrm>
          <a:off x="459105" y="1151299"/>
          <a:ext cx="426431" cy="42643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A78F-54EE-4A2F-A905-E150FDC61160}">
      <dsp:nvSpPr>
        <dsp:cNvPr id="0" name=""/>
        <dsp:cNvSpPr/>
      </dsp:nvSpPr>
      <dsp:spPr>
        <a:xfrm>
          <a:off x="672321" y="1705271"/>
          <a:ext cx="2896244" cy="341144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вариативной</a:t>
          </a:r>
          <a:endParaRPr lang="ru-RU" sz="1700" b="1" kern="1200" dirty="0"/>
        </a:p>
      </dsp:txBody>
      <dsp:txXfrm>
        <a:off x="672321" y="1705271"/>
        <a:ext cx="2896244" cy="341144"/>
      </dsp:txXfrm>
    </dsp:sp>
    <dsp:sp modelId="{707E4234-B6DE-425A-BDD7-CB6D0B1A954A}">
      <dsp:nvSpPr>
        <dsp:cNvPr id="0" name=""/>
        <dsp:cNvSpPr/>
      </dsp:nvSpPr>
      <dsp:spPr>
        <a:xfrm>
          <a:off x="459105" y="1662628"/>
          <a:ext cx="426431" cy="426431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7EF1B-9E4F-45DA-A518-AE9CA5BDF16A}">
      <dsp:nvSpPr>
        <dsp:cNvPr id="0" name=""/>
        <dsp:cNvSpPr/>
      </dsp:nvSpPr>
      <dsp:spPr>
        <a:xfrm>
          <a:off x="544002" y="2216924"/>
          <a:ext cx="3024563" cy="341144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доступной</a:t>
          </a:r>
          <a:endParaRPr lang="ru-RU" sz="1700" b="1" kern="1200" dirty="0"/>
        </a:p>
      </dsp:txBody>
      <dsp:txXfrm>
        <a:off x="544002" y="2216924"/>
        <a:ext cx="3024563" cy="341144"/>
      </dsp:txXfrm>
    </dsp:sp>
    <dsp:sp modelId="{54CA4984-F00A-466A-9489-3FB269FFDC26}">
      <dsp:nvSpPr>
        <dsp:cNvPr id="0" name=""/>
        <dsp:cNvSpPr/>
      </dsp:nvSpPr>
      <dsp:spPr>
        <a:xfrm>
          <a:off x="330787" y="2174280"/>
          <a:ext cx="426431" cy="42643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9281-7644-449A-82D6-54C35F6C5AFD}">
      <dsp:nvSpPr>
        <dsp:cNvPr id="0" name=""/>
        <dsp:cNvSpPr/>
      </dsp:nvSpPr>
      <dsp:spPr>
        <a:xfrm>
          <a:off x="263387" y="2728576"/>
          <a:ext cx="3305178" cy="341144"/>
        </a:xfrm>
        <a:prstGeom prst="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84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безопасной </a:t>
          </a:r>
          <a:endParaRPr lang="ru-RU" sz="1700" b="1" kern="1200" dirty="0"/>
        </a:p>
      </dsp:txBody>
      <dsp:txXfrm>
        <a:off x="263387" y="2728576"/>
        <a:ext cx="3305178" cy="341144"/>
      </dsp:txXfrm>
    </dsp:sp>
    <dsp:sp modelId="{3060B011-37EC-4106-8F6C-702A9CAE7760}">
      <dsp:nvSpPr>
        <dsp:cNvPr id="0" name=""/>
        <dsp:cNvSpPr/>
      </dsp:nvSpPr>
      <dsp:spPr>
        <a:xfrm>
          <a:off x="50172" y="2685933"/>
          <a:ext cx="426431" cy="42643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62000"/>
            <a:ext cx="5005388" cy="375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8527" y="4759457"/>
            <a:ext cx="5509663" cy="45080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98279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98279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2674364-9D6C-4F5D-9CF9-D07F81BA9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50CC4FB-F791-4272-846B-B64D117F6BA4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9457"/>
            <a:ext cx="5511109" cy="4509506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F27B-3F7E-409D-8B91-9F18AB56D480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35D89-9F76-4177-877B-DFB63C73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67B09-7B97-448E-81BA-5E9298A261FD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EE1-980A-417A-AB5F-9584C70B0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D447-F447-44D8-A38C-EF6240F6EA67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F0B8-36D0-4A0D-B7F5-87D438CFB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E725D-7F42-4D84-A635-8D3F62997FE2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605A-15A3-4EF1-B173-E6650DD85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F4345-FA01-4364-A8C5-D51456969083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F861B-D40F-442B-9B41-053D44BB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46D82-CF4E-4536-BB70-472A236A15D1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A811-3DB2-48F0-94E0-B0AB8C760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4AFF-BAFC-4273-9815-C918B22F6DA2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16E0-943D-454D-87E9-50B6DBBB0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52700" y="1535113"/>
            <a:ext cx="1943100" cy="638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0AF00-B307-4A7D-9D20-6AC4E9F7778F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D484A-2058-453A-B0BB-0AACCEC3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35CE1-23F4-4F9D-81EB-6B45A97C0B4F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AD8E-F610-4452-939F-9B85B5790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A02FA-F5D0-4D6F-A740-84727AAD05E9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AED26-4C5D-4977-8F0F-EF531098C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7B4CE-6F78-48BC-BEFC-485B1DA41E29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9DA45-8359-42B0-9D1A-3EA895D51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C929-2436-4A84-9D10-CD0BF8A434AD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F680E-1C0D-49E5-82CB-27EDD78E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4A97-91C6-42F9-8C23-07B31CB8F719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1CED-C487-4498-B09C-A54AE1A0B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92CB-7DA0-4169-949E-F225514B08F6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F451-E342-41DD-B2C3-A9136D9C9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3425-B0E6-45B0-8772-D90028BA1C4E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7718B-21AE-4285-88F8-00104BBEB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18986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18986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E8327-D0A4-4219-8EC2-38196C1A9393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BA07-B97D-4215-9BAB-FB476486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BCB-C53D-4EBC-8722-E865EB823428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3F908-4933-4BAA-8E13-5B9A6C627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B843-83C9-4AA9-B933-66671A6DA867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1986A-946C-4100-84D7-AD231F9F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CC00-171D-4F76-B128-E04542D7A3EF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1E8B3-54B0-40D9-B21D-09CCB289A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F4EF-DADF-47E6-8D8B-849F574616DD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E3DCC-14A2-489E-AB37-758260F3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3B30-0B3B-4B5D-BD6F-52D62B9E64B1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4A4A-26F2-49C5-B413-B8FA1702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8317-53ED-4E17-A1B8-2D9A84EE4E56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4E04-F086-4AE1-A393-7FCBA5082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11B8-9AFC-49CE-A09B-27F893C78207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DD7D-FB09-4E57-A56B-EDE9D8C26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371600" y="3886200"/>
            <a:ext cx="6399213" cy="175101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3200">
                <a:solidFill>
                  <a:srgbClr val="000000"/>
                </a:solidFill>
              </a:rPr>
              <a:t>Образец подзаголовка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55DBE40-FFDE-4BF3-8233-42AB556B7707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428A121-410F-4692-9B6F-2A79B589A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slow">
    <p:plus/>
  </p:transition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5113"/>
            <a:ext cx="4038600" cy="6381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0"/>
            <a:r>
              <a:rPr lang="en-GB" smtClean="0"/>
              <a:t>Seventh Outline LevelОбразец текста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B85772F-5451-45FA-BDAD-8E8CCFB88AD9}" type="datetime1">
              <a:rPr lang="en-US"/>
              <a:pPr>
                <a:defRPr/>
              </a:pPr>
              <a:t>8/30/2020</a:t>
            </a:fld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342E179-EF01-465A-9681-AB67E9810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plus/>
  </p:transition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акопления Пуртова\1ed2688d881cf22fae71f4b9464bb7e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654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012" y="1196752"/>
            <a:ext cx="6205511" cy="295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077072"/>
            <a:ext cx="4530453" cy="2117237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Автор: Бердяева С.А</a:t>
            </a:r>
            <a:r>
              <a:rPr lang="ru-RU" sz="1600" b="1" dirty="0">
                <a:solidFill>
                  <a:srgbClr val="FF0000"/>
                </a:solidFill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Воспитатель МБДОУ №9 «Аленушка»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DD7B4CE-6F78-48BC-BEFC-485B1DA41E2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2053" name="Picture 5" descr="C:\Users\Al\Desktop\маме\5a83995c-5d97-485e-bdb5-ce0aa822a4e3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3641">
            <a:off x="745822" y="722957"/>
            <a:ext cx="4122097" cy="549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\Desktop\маме\55a1dedc-c20d-4d21-a26f-a4ddcf9463c7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2807">
            <a:off x="4513818" y="1064277"/>
            <a:ext cx="4054397" cy="54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970076"/>
      </p:ext>
    </p:extLst>
  </p:cSld>
  <p:clrMapOvr>
    <a:masterClrMapping/>
  </p:clrMapOvr>
  <p:transition spd="slow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природы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DD7B4CE-6F78-48BC-BEFC-485B1DA41E2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3075" name="Picture 3" descr="C:\Users\Al\Desktop\маме\87c3c006-9a21-4864-b7f3-633ee1ae88c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65" y="1296398"/>
            <a:ext cx="7415469" cy="51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74545"/>
      </p:ext>
    </p:extLst>
  </p:cSld>
  <p:clrMapOvr>
    <a:masterClrMapping/>
  </p:clrMapOvr>
  <p:transition spd="slow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науки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5" name="Picture 2" descr="C:\Users\Елена\Desktop\IMG_20170505_16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55" y="1268760"/>
            <a:ext cx="6851542" cy="51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97539"/>
      </p:ext>
    </p:extLst>
  </p:cSld>
  <p:clrMapOvr>
    <a:masterClrMapping/>
  </p:clrMapOvr>
  <p:transition spd="slow"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творческой деятельности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4098" name="Picture 2" descr="C:\Users\Al\Desktop\маме\cd575802-11a4-43fd-9ee0-ea13f717e4db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42842"/>
            <a:ext cx="396044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424825"/>
      </p:ext>
    </p:extLst>
  </p:cSld>
  <p:clrMapOvr>
    <a:masterClrMapping/>
  </p:clrMapOvr>
  <p:transition spd="slow">
    <p:plu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книги и отдыха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5122" name="Picture 2" descr="C:\Users\Al\Desktop\маме\6cd35271-7302-4961-abb2-71ec09c8fbf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96753"/>
            <a:ext cx="414987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01233"/>
      </p:ext>
    </p:extLst>
  </p:cSld>
  <p:clrMapOvr>
    <a:masterClrMapping/>
  </p:clrMapOvr>
  <p:transition spd="slow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37" y="698054"/>
            <a:ext cx="8228013" cy="1141412"/>
          </a:xfrm>
        </p:spPr>
        <p:txBody>
          <a:bodyPr/>
          <a:lstStyle/>
          <a:p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Центр безопасности 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дорожного 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движения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6146" name="Picture 2" descr="C:\Users\Al\Desktop\маме\42c92c2d-71a7-40a1-84ba-a8043ddd36d4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40920"/>
            <a:ext cx="4097041" cy="546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50547"/>
      </p:ext>
    </p:extLst>
  </p:cSld>
  <p:clrMapOvr>
    <a:masterClrMapping/>
  </p:clrMapOvr>
  <p:transition spd="slow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пожарной безопасности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7170" name="Picture 2" descr="C:\Users\Al\Desktop\маме\9e30d4b8-1de0-47d2-b5d9-88873df7196b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60039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906907"/>
      </p:ext>
    </p:extLst>
  </p:cSld>
  <p:clrMapOvr>
    <a:masterClrMapping/>
  </p:clrMapOvr>
  <p:transition spd="slow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патриотизма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8194" name="Picture 2" descr="C:\Users\Al\Desktop\маме\91fe327c-fb28-4c79-b15b-62fde833e673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55" y="1196753"/>
            <a:ext cx="40863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32239"/>
      </p:ext>
    </p:extLst>
  </p:cSld>
  <p:clrMapOvr>
    <a:masterClrMapping/>
  </p:clrMapOvr>
  <p:transition spd="slow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5314602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Дайте детству наиграться! 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Насмеяться, наскакаться!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радостно проснуться,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Дайте в ласку окунуться,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Детства дней не торопите,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Детству солнце подарите.</a:t>
            </a:r>
            <a:b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</p:spTree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6" y="-1714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9672" y="2204864"/>
            <a:ext cx="5976664" cy="3600400"/>
          </a:xfrm>
        </p:spPr>
        <p:txBody>
          <a:bodyPr/>
          <a:lstStyle/>
          <a:p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«…Организация пространства должна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предоставить возможность для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многовариантных игр. Нужно создавать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сложное и безопасное пространство, где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может быть реализована склонность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ребенка что-то для себя открывать,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применять свою фантазию, становиться</a:t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героем придуманных им сюжетов»</a:t>
            </a:r>
            <a: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b="0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16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899592" y="-171400"/>
            <a:ext cx="7486600" cy="2148259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 создания предметно-развивающей среды: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32E725D-7F42-4D84-A635-8D3F62997FE2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731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611560" y="931436"/>
            <a:ext cx="30965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 развитие личности ребенка влияет  не только наследственность и воспитание, но и немаловажное значение играет среда,  в которой пребывает ребенок».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l\Desktop\маме\ef8195e5-2ac7-43f2-a3b8-3f549bde5e40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765"/>
            <a:ext cx="4748106" cy="612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deb06f_fabd3a61d06d49b68c5fd1c30b2ac3db.jpg_srz_961_724_85_22_0.50_1.20_0.00_jpg_sr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6315" cy="6858000"/>
          </a:xfrm>
          <a:prstGeom prst="rect">
            <a:avLst/>
          </a:prstGeom>
          <a:noFill/>
        </p:spPr>
      </p:pic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 smtClean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-315416"/>
            <a:ext cx="7848600" cy="468052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50"/>
              </a:spcBef>
              <a:buClr>
                <a:srgbClr val="0000FF"/>
              </a:buCl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lang="en-US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25963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02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5832648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Развивающая предметно-пространственная среда должна быть</a:t>
            </a:r>
            <a:endParaRPr lang="ru-RU" sz="2400" dirty="0">
              <a:solidFill>
                <a:schemeClr val="accent2"/>
              </a:solidFill>
            </a:endParaRPr>
          </a:p>
        </p:txBody>
      </p:sp>
      <p:graphicFrame>
        <p:nvGraphicFramePr>
          <p:cNvPr id="8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0068026"/>
              </p:ext>
            </p:extLst>
          </p:nvPr>
        </p:nvGraphicFramePr>
        <p:xfrm>
          <a:off x="579572" y="1412776"/>
          <a:ext cx="3610744" cy="3240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:\Users\Al\Desktop\маме\ef8195e5-2ac7-43f2-a3b8-3f549bde5e40.jf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03" y="1039965"/>
            <a:ext cx="4196920" cy="519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l\Desktop\маме\f45b1524-d784-442e-878b-cda90862a71c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22" y="1772816"/>
            <a:ext cx="6072674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93" y="692696"/>
            <a:ext cx="8228013" cy="1141412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 музыки,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театрализированных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игр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D61A02FA-F5D0-4D6F-A740-84727AAD05E9}" type="datetime1">
              <a:rPr lang="en-US" smtClean="0"/>
              <a:pPr>
                <a:defRPr/>
              </a:pPr>
              <a:t>8/30/2020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8641"/>
            <a:ext cx="8232749" cy="617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85258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Центр сюжетно-ролевых игр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Al\Desktop\маме\12ea738a-25dd-461a-a117-9ebedaf5edad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337466" cy="527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\Desktop\маме\2db0f71a-5f5c-4248-8519-ce2ce9703619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743400" cy="49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l\Desktop\маме\f2fbf713-6e0c-48a2-9170-80a7c7de7228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3331"/>
            <a:ext cx="4104456" cy="585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\Desktop\маме\ba4d6d1c-e741-4ddb-a7ae-3e650336938d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5976"/>
            <a:ext cx="4035972" cy="59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2381</TotalTime>
  <Words>95</Words>
  <Application>Microsoft Office PowerPoint</Application>
  <PresentationFormat>Экран (4:3)</PresentationFormat>
  <Paragraphs>34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1_Тема Office</vt:lpstr>
      <vt:lpstr>Автор: Бердяева С.А.  Воспитатель МБДОУ №9 «Аленушка»  </vt:lpstr>
      <vt:lpstr>«…Организация пространства должна предоставить возможность для многовариантных игр. Нужно создавать сложное и безопасное пространство, где может быть реализована склонность ребенка что-то для себя открывать, применять свою фантазию, становиться героем придуманных им сюжетов»  </vt:lpstr>
      <vt:lpstr>Презентация PowerPoint</vt:lpstr>
      <vt:lpstr>  </vt:lpstr>
      <vt:lpstr>Презентация PowerPoint</vt:lpstr>
      <vt:lpstr> Центр музыки,  театрализированных игр  </vt:lpstr>
      <vt:lpstr>Презентация PowerPoint</vt:lpstr>
      <vt:lpstr>Центр сюжетно-ролевых игр</vt:lpstr>
      <vt:lpstr>Презентация PowerPoint</vt:lpstr>
      <vt:lpstr>Презентация PowerPoint</vt:lpstr>
      <vt:lpstr>Центр природы</vt:lpstr>
      <vt:lpstr>Центр науки</vt:lpstr>
      <vt:lpstr>Центр творческой деятельности</vt:lpstr>
      <vt:lpstr>Центр книги и отдыха</vt:lpstr>
      <vt:lpstr>Центр безопасности дорожного движения </vt:lpstr>
      <vt:lpstr>Центр пожарной безопасности</vt:lpstr>
      <vt:lpstr>Центр патриотизма</vt:lpstr>
      <vt:lpstr>          Дайте детству наиграться!            Насмеяться, наскакаться!           Дайте радостно проснуться,           Дайте в ласку окунуться,           Детства дней не торопите,              Детству солнце подарите.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</dc:creator>
  <cp:lastModifiedBy>Al</cp:lastModifiedBy>
  <cp:revision>214</cp:revision>
  <cp:lastPrinted>2016-10-04T02:31:44Z</cp:lastPrinted>
  <dcterms:created xsi:type="dcterms:W3CDTF">1601-01-01T00:00:00Z</dcterms:created>
  <dcterms:modified xsi:type="dcterms:W3CDTF">2020-08-30T20:01:40Z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31</vt:r8>
  </property>
</Properties>
</file>